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21" r:id="rId3"/>
    <p:sldId id="262" r:id="rId4"/>
    <p:sldId id="298" r:id="rId5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5" r:id="rId22"/>
    <p:sldId id="316" r:id="rId23"/>
    <p:sldId id="319" r:id="rId24"/>
    <p:sldId id="317" r:id="rId25"/>
    <p:sldId id="320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